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748E-3541-430E-9A87-866A13F0B7BF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6" y="4572000"/>
            <a:ext cx="9144000" cy="1118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86" y="5802568"/>
            <a:ext cx="9144000" cy="829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2418" y="2511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1771895"/>
            <a:ext cx="9571892" cy="132556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3207434"/>
            <a:ext cx="9571892" cy="3138342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1491177"/>
            <a:ext cx="10227212" cy="12942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42" y="2909726"/>
            <a:ext cx="10227212" cy="3786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9138"/>
            <a:ext cx="10515600" cy="11957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4892"/>
            <a:ext cx="10515600" cy="30820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Pakdaman</dc:creator>
  <cp:lastModifiedBy>Javad Pakdaman</cp:lastModifiedBy>
  <cp:revision>4</cp:revision>
  <dcterms:created xsi:type="dcterms:W3CDTF">2015-11-09T06:14:29Z</dcterms:created>
  <dcterms:modified xsi:type="dcterms:W3CDTF">2015-12-08T05:41:26Z</dcterms:modified>
</cp:coreProperties>
</file>