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2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4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1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4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4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4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9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0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1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6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F748E-3541-430E-9A87-866A13F0B7BF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3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986" y="4572000"/>
            <a:ext cx="9144000" cy="11184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2986" y="5802568"/>
            <a:ext cx="9144000" cy="8292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2418" y="251115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4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751" y="576141"/>
            <a:ext cx="9571892" cy="1325563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751" y="2036641"/>
            <a:ext cx="9571892" cy="4351338"/>
          </a:xfr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942" y="1491177"/>
            <a:ext cx="10227212" cy="129422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942" y="2909726"/>
            <a:ext cx="10227212" cy="37864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64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Javad Pakdaman</dc:creator>
  <cp:lastModifiedBy>Javad Pakdaman</cp:lastModifiedBy>
  <cp:revision>2</cp:revision>
  <dcterms:created xsi:type="dcterms:W3CDTF">2015-11-09T06:14:29Z</dcterms:created>
  <dcterms:modified xsi:type="dcterms:W3CDTF">2015-11-09T06:22:26Z</dcterms:modified>
</cp:coreProperties>
</file>